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embeddedFontLst>
    <p:embeddedFont>
      <p:font typeface="Ubuntu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Ubuntu-bold.fntdata"/><Relationship Id="rId12" Type="http://schemas.openxmlformats.org/officeDocument/2006/relationships/slide" Target="slides/slide8.xml"/><Relationship Id="rId34" Type="http://schemas.openxmlformats.org/officeDocument/2006/relationships/font" Target="fonts/Ubuntu-regular.fntdata"/><Relationship Id="rId15" Type="http://schemas.openxmlformats.org/officeDocument/2006/relationships/slide" Target="slides/slide11.xml"/><Relationship Id="rId37" Type="http://schemas.openxmlformats.org/officeDocument/2006/relationships/font" Target="fonts/Ubuntu-boldItalic.fntdata"/><Relationship Id="rId14" Type="http://schemas.openxmlformats.org/officeDocument/2006/relationships/slide" Target="slides/slide10.xml"/><Relationship Id="rId36" Type="http://schemas.openxmlformats.org/officeDocument/2006/relationships/font" Target="fonts/Ubuntu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fe79fcda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fe79fcd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5d4fc699e_0_2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15d4fc699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5d4fc699e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5d4fc699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5d4fc699e_0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5d4fc699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5d4fc699e_0_2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5d4fc699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5d4fc699e_0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5d4fc699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5d4fc699e_0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5d4fc699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5d4fc699e_0_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5d4fc699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5d4fc699e_0_10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5d4fc699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5d4fc699e_0_1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5d4fc699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5d4fc699e_0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5d4fc699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5d4fc699e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5d4fc699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5d4fc699e_0_1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5d4fc699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5d4fc699e_0_1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5d4fc699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5d4fc699e_0_1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5d4fc699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5d4fc699e_0_1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5d4fc699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5d4fc699e_0_1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5d4fc699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5d4fc699e_0_1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5d4fc699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5d4fc699e_0_1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5d4fc699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5d4fc699e_0_1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5d4fc699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5d4fc699e_0_2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15d4fc699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5d4fc699e_0_2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15d4fc699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5d4fc699e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5d4fc69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5d4fc699e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5d4fc69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5d4fc699e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5d4fc699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5d4fc699e_0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5d4fc699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5d4fc699e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5d4fc699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5d4fc699e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5d4fc699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 is 35; D2 is 46 = 11 marks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5d4fc699e_0_2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5d4fc699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 (pg 12-14)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74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74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700022"/>
            <a:ext cx="8991600" cy="362457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663" y="1345752"/>
            <a:ext cx="5548670" cy="5335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663" y="1345752"/>
            <a:ext cx="5548670" cy="5335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75" y="2805087"/>
            <a:ext cx="8743649" cy="1247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663" y="1345752"/>
            <a:ext cx="5548670" cy="5335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75" y="2805087"/>
            <a:ext cx="8743649" cy="1247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75" y="3421428"/>
            <a:ext cx="8938050" cy="247092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663" y="192752"/>
            <a:ext cx="5548670" cy="5335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5632925"/>
            <a:ext cx="8520600" cy="8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strengths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weaknesses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possible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improvements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B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560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00" y="1273700"/>
            <a:ext cx="8772799" cy="5284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B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1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vague, little understanding of what a visualisation diagram is for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better understanding, strengths and/or weaknesses, possibly some improvements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3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good understanding, both strengths and weaknesses, 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thoughtful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improvements, linked to target audience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Once you have a level, what mark?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better understanding,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strengths and/or weaknesses - may be unbalanced,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possibly some improvements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at top end of level 2 in context of top-trump cards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may be some errors in spelling etc…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QWC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spelling, punctuation, grammar - sentences, paragraphs etc…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Connectives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help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technical terms used well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560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97" name="Google Shape;197;p31"/>
          <p:cNvCxnSpPr/>
          <p:nvPr/>
        </p:nvCxnSpPr>
        <p:spPr>
          <a:xfrm>
            <a:off x="696600" y="3266850"/>
            <a:ext cx="7230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74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38794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final question always looks like this. It’s predictable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Worth 12 marks -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one fifth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of the total paper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This is worth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2 grades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by itself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Once you have a level, what mark?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better understanding,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strengths and/or weaknesses - may be unbalanced, 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possibly some improvements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at top end of level 2 in context of top-trump cards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may be some errors in spelling etc…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C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1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vague, little understanding of what a visualisation diagram is for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better understanding, strengths and/or weaknesses, possibly some improvements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3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good understanding, both strengths and weaknesses, thoughtful improvements, linked to target audience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311700" y="1406775"/>
            <a:ext cx="8520600" cy="1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target audience is the key to getting into Level 3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310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0" name="Google Shape;220;p34"/>
          <p:cNvCxnSpPr/>
          <p:nvPr/>
        </p:nvCxnSpPr>
        <p:spPr>
          <a:xfrm>
            <a:off x="6245475" y="3077750"/>
            <a:ext cx="2586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 b="52733" l="0" r="41193" t="12945"/>
          <a:stretch/>
        </p:blipFill>
        <p:spPr>
          <a:xfrm>
            <a:off x="185600" y="1957725"/>
            <a:ext cx="8520601" cy="299525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35"/>
          <p:cNvSpPr/>
          <p:nvPr/>
        </p:nvSpPr>
        <p:spPr>
          <a:xfrm>
            <a:off x="1993750" y="1989600"/>
            <a:ext cx="6581700" cy="852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" name="Google Shape;229;p35"/>
          <p:cNvCxnSpPr/>
          <p:nvPr/>
        </p:nvCxnSpPr>
        <p:spPr>
          <a:xfrm>
            <a:off x="3122725" y="4263725"/>
            <a:ext cx="3158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11700" y="312275"/>
            <a:ext cx="8520600" cy="6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command word is always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 b="56320" l="0" r="0" t="0"/>
          <a:stretch/>
        </p:blipFill>
        <p:spPr>
          <a:xfrm>
            <a:off x="152400" y="1115450"/>
            <a:ext cx="8839199" cy="1048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2509973"/>
            <a:ext cx="8839201" cy="104855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00" y="5291250"/>
            <a:ext cx="8838001" cy="1123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000" y="3904497"/>
            <a:ext cx="8838000" cy="104078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40" name="Google Shape;240;p36"/>
          <p:cNvCxnSpPr/>
          <p:nvPr/>
        </p:nvCxnSpPr>
        <p:spPr>
          <a:xfrm>
            <a:off x="6269475" y="1441250"/>
            <a:ext cx="254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6"/>
          <p:cNvCxnSpPr/>
          <p:nvPr/>
        </p:nvCxnSpPr>
        <p:spPr>
          <a:xfrm>
            <a:off x="7310650" y="2830725"/>
            <a:ext cx="1505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6"/>
          <p:cNvCxnSpPr/>
          <p:nvPr/>
        </p:nvCxnSpPr>
        <p:spPr>
          <a:xfrm>
            <a:off x="653075" y="3034250"/>
            <a:ext cx="548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6"/>
          <p:cNvCxnSpPr/>
          <p:nvPr/>
        </p:nvCxnSpPr>
        <p:spPr>
          <a:xfrm>
            <a:off x="7002925" y="4204475"/>
            <a:ext cx="1860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6"/>
          <p:cNvCxnSpPr/>
          <p:nvPr/>
        </p:nvCxnSpPr>
        <p:spPr>
          <a:xfrm>
            <a:off x="6134425" y="5617975"/>
            <a:ext cx="1672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D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1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vague, little understanding of what a visualisation diagram is for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better understanding, strengths and/or weaknesses, possibly some improvements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3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good understanding, both strengths and weaknesses, thoughtful improvements, linked to target audience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311700" y="1406775"/>
            <a:ext cx="8520600" cy="8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D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8" name="Google Shape;258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74275"/>
            <a:ext cx="8839198" cy="2810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0" name="Google Shape;260;p38"/>
          <p:cNvSpPr/>
          <p:nvPr/>
        </p:nvSpPr>
        <p:spPr>
          <a:xfrm>
            <a:off x="152400" y="4331875"/>
            <a:ext cx="8591400" cy="852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A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1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vague, little understanding of what a visualisation diagram is for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2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better understanding, strengths and/or weaknesses, possibly some improvements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 3</a:t>
            </a: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good understanding, both strengths and weaknesses, thoughtful improvements, linked to target audience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Script E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what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level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the answer?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4" name="Google Shape;274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25" y="2200275"/>
            <a:ext cx="8776100" cy="238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41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How to do well: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read the question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and the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stem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look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at the diagram in detail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write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. In detail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remember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how the markscheme works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strengths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weaknesses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suggest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improvements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link to the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target audience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name it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don’t use bullet points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2" name="Google Shape;282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74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3880800"/>
            <a:ext cx="85206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Aim to spend 20-25 minutes just on this question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Aim to fill the space provided at least - 33 lines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command word is always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28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312275"/>
            <a:ext cx="8520600" cy="6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command word is always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56320" l="0" r="0" t="0"/>
          <a:stretch/>
        </p:blipFill>
        <p:spPr>
          <a:xfrm>
            <a:off x="152400" y="1115450"/>
            <a:ext cx="8839199" cy="1048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2509973"/>
            <a:ext cx="8839201" cy="104855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00" y="5291250"/>
            <a:ext cx="8838001" cy="1123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000" y="3904497"/>
            <a:ext cx="8838000" cy="104078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present, explain and evaluate points for and against an argument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4140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present, explain and evaluate points for and against an argument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Write about it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406775"/>
            <a:ext cx="8520600" cy="5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Discuss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- present, explain and evaluate points for and against an argument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Write about it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in some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detail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with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strengths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weaknesses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nd possible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improvements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288577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Question 9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7452"/>
            <a:ext cx="8839199" cy="24005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0" name="Google Shape;120;p21"/>
          <p:cNvCxnSpPr/>
          <p:nvPr/>
        </p:nvCxnSpPr>
        <p:spPr>
          <a:xfrm>
            <a:off x="768675" y="1969725"/>
            <a:ext cx="6629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